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61" r:id="rId4"/>
    <p:sldId id="274" r:id="rId5"/>
    <p:sldId id="269" r:id="rId6"/>
    <p:sldId id="271" r:id="rId7"/>
    <p:sldId id="263" r:id="rId8"/>
    <p:sldId id="270" r:id="rId9"/>
    <p:sldId id="268" r:id="rId10"/>
    <p:sldId id="272" r:id="rId11"/>
    <p:sldId id="265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32" d="100"/>
          <a:sy n="132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6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7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14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85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8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6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6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8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1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0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27907-2D0A-5742-9362-646D74BFE77A}" type="datetimeFigureOut">
              <a:rPr lang="en-US" smtClean="0"/>
              <a:t>18/04/19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D21E5-E73A-2245-BA12-67F131D5B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62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Gordon Parks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10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81" y="1193114"/>
            <a:ext cx="4072689" cy="49143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130" y="134118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85" y="153950"/>
            <a:ext cx="2638423" cy="37597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938" y="240547"/>
            <a:ext cx="2741901" cy="34326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238" y="3778996"/>
            <a:ext cx="4676031" cy="291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91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7692"/>
            <a:ext cx="8229600" cy="5558472"/>
          </a:xfrm>
        </p:spPr>
        <p:txBody>
          <a:bodyPr/>
          <a:lstStyle/>
          <a:p>
            <a:r>
              <a:rPr lang="en-US" sz="2800" dirty="0" smtClean="0"/>
              <a:t>1912</a:t>
            </a:r>
            <a:r>
              <a:rPr lang="en-US" dirty="0" smtClean="0"/>
              <a:t>-</a:t>
            </a:r>
            <a:r>
              <a:rPr lang="en-US" sz="2800" dirty="0" smtClean="0"/>
              <a:t>2006</a:t>
            </a:r>
          </a:p>
          <a:p>
            <a:r>
              <a:rPr lang="en-US" sz="2800" dirty="0" smtClean="0"/>
              <a:t>Youngest</a:t>
            </a:r>
            <a:r>
              <a:rPr lang="en-US" dirty="0" smtClean="0"/>
              <a:t> </a:t>
            </a:r>
            <a:r>
              <a:rPr lang="en-US" sz="2800" dirty="0" smtClean="0"/>
              <a:t>of</a:t>
            </a:r>
            <a:r>
              <a:rPr lang="en-US" dirty="0" smtClean="0"/>
              <a:t> </a:t>
            </a:r>
            <a:r>
              <a:rPr lang="en-US" sz="2800" dirty="0" smtClean="0"/>
              <a:t>15</a:t>
            </a:r>
          </a:p>
          <a:p>
            <a:r>
              <a:rPr lang="en-US" sz="2800" dirty="0" smtClean="0"/>
              <a:t>Attended</a:t>
            </a:r>
            <a:r>
              <a:rPr lang="en-US" dirty="0" smtClean="0"/>
              <a:t> a </a:t>
            </a:r>
            <a:r>
              <a:rPr lang="en-US" sz="2800" dirty="0" smtClean="0"/>
              <a:t>segregated junior school</a:t>
            </a:r>
          </a:p>
          <a:p>
            <a:r>
              <a:rPr lang="en-US" sz="2800" dirty="0" smtClean="0"/>
              <a:t>Left</a:t>
            </a:r>
            <a:r>
              <a:rPr lang="en-US" dirty="0" smtClean="0"/>
              <a:t> </a:t>
            </a:r>
            <a:r>
              <a:rPr lang="en-US" sz="2800" dirty="0" smtClean="0"/>
              <a:t>school</a:t>
            </a:r>
            <a:r>
              <a:rPr lang="en-US" dirty="0" smtClean="0"/>
              <a:t> </a:t>
            </a:r>
            <a:r>
              <a:rPr lang="en-US" sz="2800" dirty="0" smtClean="0"/>
              <a:t>at 15</a:t>
            </a:r>
          </a:p>
          <a:p>
            <a:r>
              <a:rPr lang="en-US" sz="2800" dirty="0" smtClean="0"/>
              <a:t>First camera at 25</a:t>
            </a:r>
          </a:p>
          <a:p>
            <a:r>
              <a:rPr lang="en-US" sz="2800" dirty="0" smtClean="0"/>
              <a:t>Self taught photographer</a:t>
            </a:r>
          </a:p>
          <a:p>
            <a:r>
              <a:rPr lang="en-US" sz="2800" dirty="0" smtClean="0"/>
              <a:t>Best known for documenting issues of civil rights, poverty , race relations and urban life</a:t>
            </a:r>
          </a:p>
          <a:p>
            <a:r>
              <a:rPr lang="en-US" sz="2800" dirty="0" smtClean="0"/>
              <a:t>Freelance fashion for Vogue</a:t>
            </a:r>
          </a:p>
          <a:p>
            <a:r>
              <a:rPr lang="en-US" sz="2800" dirty="0" smtClean="0"/>
              <a:t>Life magazine photographer</a:t>
            </a:r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7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36" y="115462"/>
            <a:ext cx="5201413" cy="654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25147" cy="6201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Red Jackson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550" y="1042131"/>
            <a:ext cx="8229600" cy="562583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/>
              <a:t>17 year old Harlem gang leader</a:t>
            </a:r>
          </a:p>
          <a:p>
            <a:pPr>
              <a:buFontTx/>
              <a:buChar char="-"/>
            </a:pPr>
            <a:r>
              <a:rPr lang="en-US" sz="2800" dirty="0" smtClean="0"/>
              <a:t>Reflects both potential violence and vulnerability</a:t>
            </a:r>
          </a:p>
          <a:p>
            <a:pPr>
              <a:buFontTx/>
              <a:buChar char="-"/>
            </a:pPr>
            <a:r>
              <a:rPr lang="en-US" sz="2800" dirty="0" smtClean="0"/>
              <a:t>Single source of light (natural sunshine)</a:t>
            </a:r>
          </a:p>
          <a:p>
            <a:pPr>
              <a:buFontTx/>
              <a:buChar char="-"/>
            </a:pPr>
            <a:r>
              <a:rPr lang="en-US" sz="2800" dirty="0" smtClean="0"/>
              <a:t>Hard lighting, deliberately no effort to soften the image</a:t>
            </a:r>
          </a:p>
          <a:p>
            <a:pPr>
              <a:buFontTx/>
              <a:buChar char="-"/>
            </a:pPr>
            <a:r>
              <a:rPr lang="en-US" sz="2800" dirty="0" smtClean="0"/>
              <a:t>Fairly narrow depth of field</a:t>
            </a:r>
          </a:p>
          <a:p>
            <a:pPr>
              <a:buFontTx/>
              <a:buChar char="-"/>
            </a:pPr>
            <a:r>
              <a:rPr lang="en-US" sz="2800" dirty="0" smtClean="0"/>
              <a:t>Light angled down on subject (Butterfly set up)</a:t>
            </a:r>
          </a:p>
          <a:p>
            <a:pPr>
              <a:buFontTx/>
              <a:buChar char="-"/>
            </a:pPr>
            <a:r>
              <a:rPr lang="en-US" sz="2800" dirty="0" smtClean="0"/>
              <a:t>Shot taken at </a:t>
            </a:r>
            <a:r>
              <a:rPr lang="en-US" sz="2800" dirty="0" err="1" smtClean="0"/>
              <a:t>approx</a:t>
            </a:r>
            <a:r>
              <a:rPr lang="en-US" sz="2800" dirty="0" smtClean="0"/>
              <a:t> 110 degrees to light source</a:t>
            </a:r>
          </a:p>
          <a:p>
            <a:pPr>
              <a:buFontTx/>
              <a:buChar char="-"/>
            </a:pPr>
            <a:r>
              <a:rPr lang="en-US" sz="2800" dirty="0" smtClean="0"/>
              <a:t>The room and most of subject are in darkness</a:t>
            </a:r>
          </a:p>
          <a:p>
            <a:pPr>
              <a:buFontTx/>
              <a:buChar char="-"/>
            </a:pPr>
            <a:r>
              <a:rPr lang="en-US" sz="2800" dirty="0" smtClean="0"/>
              <a:t>Broken glass and blurred street opposite reminding us we are in deprived area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2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995" y="96214"/>
            <a:ext cx="6467579" cy="646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4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4526"/>
          </a:xfrm>
        </p:spPr>
        <p:txBody>
          <a:bodyPr/>
          <a:lstStyle/>
          <a:p>
            <a:r>
              <a:rPr lang="en-US" dirty="0" smtClean="0"/>
              <a:t>Muhammad 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140"/>
            <a:ext cx="8229600" cy="53882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Ali in his prime, post fight/training</a:t>
            </a:r>
          </a:p>
          <a:p>
            <a:r>
              <a:rPr lang="en-US" sz="2800" dirty="0" smtClean="0"/>
              <a:t>Reflects power, menace, ambition</a:t>
            </a:r>
          </a:p>
          <a:p>
            <a:r>
              <a:rPr lang="en-US" sz="2800" dirty="0" smtClean="0"/>
              <a:t>Single light source, slight offset (</a:t>
            </a:r>
            <a:r>
              <a:rPr lang="en-US" sz="2800" dirty="0" err="1" smtClean="0"/>
              <a:t>loup</a:t>
            </a:r>
            <a:r>
              <a:rPr lang="en-US" sz="2800" dirty="0" smtClean="0"/>
              <a:t>), angled up at subject</a:t>
            </a:r>
          </a:p>
          <a:p>
            <a:r>
              <a:rPr lang="en-US" sz="2800" dirty="0" smtClean="0"/>
              <a:t>Hard lighting</a:t>
            </a:r>
          </a:p>
          <a:p>
            <a:r>
              <a:rPr lang="en-US" sz="2800" dirty="0" smtClean="0"/>
              <a:t>Narrow depth of field</a:t>
            </a:r>
          </a:p>
          <a:p>
            <a:r>
              <a:rPr lang="en-US" sz="2800" dirty="0" smtClean="0"/>
              <a:t>Camera at slight angle to subject, who is looking into distance</a:t>
            </a:r>
          </a:p>
          <a:p>
            <a:r>
              <a:rPr lang="en-US" sz="2800" dirty="0" smtClean="0"/>
              <a:t>Dark background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244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129" y="125084"/>
            <a:ext cx="4378597" cy="662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35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148"/>
          </a:xfrm>
        </p:spPr>
        <p:txBody>
          <a:bodyPr/>
          <a:lstStyle/>
          <a:p>
            <a:r>
              <a:rPr lang="en-US" dirty="0" smtClean="0"/>
              <a:t>Muhammad 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1980"/>
            <a:ext cx="8229600" cy="490418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Same era, but reflective, thoughtful, gentle</a:t>
            </a:r>
          </a:p>
          <a:p>
            <a:r>
              <a:rPr lang="en-US" sz="2800" dirty="0" smtClean="0"/>
              <a:t>We cannot see the eyes</a:t>
            </a:r>
          </a:p>
          <a:p>
            <a:r>
              <a:rPr lang="en-US" sz="2800" dirty="0" smtClean="0"/>
              <a:t>Two light sources with primary almost behind subject</a:t>
            </a:r>
          </a:p>
          <a:p>
            <a:r>
              <a:rPr lang="en-US" sz="2800" dirty="0" smtClean="0"/>
              <a:t>Softer lighting from secondary</a:t>
            </a:r>
          </a:p>
          <a:p>
            <a:r>
              <a:rPr lang="en-US" sz="2800" dirty="0" smtClean="0"/>
              <a:t>Least light on the face</a:t>
            </a:r>
          </a:p>
          <a:p>
            <a:r>
              <a:rPr lang="en-US" sz="2800" dirty="0" smtClean="0"/>
              <a:t>Less narrow depth of field, although blurred foreground and background</a:t>
            </a:r>
          </a:p>
          <a:p>
            <a:r>
              <a:rPr lang="en-US" sz="2800" dirty="0" smtClean="0"/>
              <a:t>Light, visible background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3995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94" y="192438"/>
            <a:ext cx="6681247" cy="657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0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4526"/>
          </a:xfrm>
        </p:spPr>
        <p:txBody>
          <a:bodyPr/>
          <a:lstStyle/>
          <a:p>
            <a:r>
              <a:rPr lang="en-US" dirty="0" smtClean="0"/>
              <a:t>Fashion shot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712"/>
            <a:ext cx="8229600" cy="48464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Big city, sophisticated, full of style</a:t>
            </a:r>
          </a:p>
          <a:p>
            <a:r>
              <a:rPr lang="en-US" sz="2800" dirty="0" smtClean="0"/>
              <a:t>Subject entirely in focus, whilst background and foreground blurred</a:t>
            </a:r>
          </a:p>
          <a:p>
            <a:r>
              <a:rPr lang="en-US" sz="2800" dirty="0" smtClean="0"/>
              <a:t>Two light sources with very bright sunlight behind</a:t>
            </a:r>
          </a:p>
          <a:p>
            <a:r>
              <a:rPr lang="en-US" sz="2800" dirty="0" smtClean="0"/>
              <a:t>Soft, secondary lighting in front of subject</a:t>
            </a:r>
          </a:p>
          <a:p>
            <a:r>
              <a:rPr lang="en-US" sz="2800" dirty="0" smtClean="0"/>
              <a:t>Set in café/restaurant, high up, blurred skyscrapers behind reminding us we are in a large, cultured, worldly and fashionable city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7976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5914</TotalTime>
  <Words>286</Words>
  <Application>Microsoft Macintosh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Gordon Parks</vt:lpstr>
      <vt:lpstr>PowerPoint Presentation</vt:lpstr>
      <vt:lpstr>PowerPoint Presentation</vt:lpstr>
      <vt:lpstr>PowerPoint Presentation</vt:lpstr>
      <vt:lpstr>PowerPoint Presentation</vt:lpstr>
      <vt:lpstr>Red Jackson</vt:lpstr>
      <vt:lpstr>PowerPoint Presentation</vt:lpstr>
      <vt:lpstr>Muhammad Ali</vt:lpstr>
      <vt:lpstr>PowerPoint Presentation</vt:lpstr>
      <vt:lpstr>Muhammad Ali</vt:lpstr>
      <vt:lpstr>PowerPoint Presentation</vt:lpstr>
      <vt:lpstr>Fashion shot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Gordan Parks</dc:title>
  <dc:creator>Andrew Linford</dc:creator>
  <cp:lastModifiedBy>Andrew Linford</cp:lastModifiedBy>
  <cp:revision>28</cp:revision>
  <cp:lastPrinted>2019-04-22T16:11:55Z</cp:lastPrinted>
  <dcterms:created xsi:type="dcterms:W3CDTF">2019-04-18T14:06:10Z</dcterms:created>
  <dcterms:modified xsi:type="dcterms:W3CDTF">2019-04-22T16:40:29Z</dcterms:modified>
</cp:coreProperties>
</file>